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b1eba192f_0_1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b1eba192f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b1eba192f_0_1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b1eba192f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b1eba192f_0_1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b1eba192f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b1eba192f_0_25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b1eba192f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b1eba192f_0_3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b1eba192f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b1eba192f_0_3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0b1eba192f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b1eba192f_0_3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0b1eba192f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b1eba192f_0_35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0b1eba192f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0b1eba192f_0_3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0b1eba192f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0b1eba192f_0_6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0b1eba192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0b1eba192f_0_3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0b1eba192f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b1eba192f_0_26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0b1eba192f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b1eba192f_0_38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0b1eba192f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ea5854370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ea58543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0b1eba192f_0_2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0b1eba192f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0b1eba192f_0_19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0b1eba192f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0b1eba192f_0_6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0b1eba192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b1eba192f_0_16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b1eba192f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b1eba192f_0_1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0b1eba192f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b1eba192f_0_17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0b1eba192f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b1eba192f_0_2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0b1eba192f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Me Some Version Control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Ahmed Nawaz Khan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Directory/Tree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a new file becomes part of the working tree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can add multiple working trees as well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4413" y="905613"/>
            <a:ext cx="3714319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up 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One time configuration</a:t>
            </a:r>
            <a:endParaRPr/>
          </a:p>
        </p:txBody>
      </p:sp>
      <p:sp>
        <p:nvSpPr>
          <p:cNvPr id="128" name="Google Shape;128;p23"/>
          <p:cNvSpPr txBox="1"/>
          <p:nvPr/>
        </p:nvSpPr>
        <p:spPr>
          <a:xfrm>
            <a:off x="3330325" y="1812450"/>
            <a:ext cx="45219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config --global user.name ‘Your Name’​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config --global user.email ‘Your Email’​</a:t>
            </a:r>
            <a:endParaRPr sz="1000">
              <a:solidFill>
                <a:srgbClr val="333333"/>
              </a:solidFill>
              <a:highlight>
                <a:srgbClr val="EEEEEE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config --global core.editor ‘vim’</a:t>
            </a: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​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there in GIT</a:t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</a:t>
            </a:r>
            <a:r>
              <a:rPr lang="en"/>
              <a:t>it help -a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will be good if we know only 10% of these git commands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2675" y="0"/>
            <a:ext cx="586132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Commands</a:t>
            </a:r>
            <a:endParaRPr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will be good if we know only 10% of total git commands</a:t>
            </a:r>
            <a:endParaRPr/>
          </a:p>
        </p:txBody>
      </p:sp>
      <p:sp>
        <p:nvSpPr>
          <p:cNvPr id="142" name="Google Shape;142;p25"/>
          <p:cNvSpPr txBox="1"/>
          <p:nvPr/>
        </p:nvSpPr>
        <p:spPr>
          <a:xfrm>
            <a:off x="3337750" y="0"/>
            <a:ext cx="4521900" cy="54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init​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remote add origin ‘your_github_repository_url’​​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remote -v​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status​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add .​ ( a file in staging area is recoverable )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commit -m ‘Initial Commit’​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merge ( </a:t>
            </a: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--abort )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rebase </a:t>
            </a: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( --abort )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stash ( git stash pop )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checkout ( -b )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push​ ( -u )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log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pull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it fetch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 clone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it branch -a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it reflog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it reset ( hard or soft )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Merge Vs Rebase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Forward Merge</a:t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 new merge commit will be added</a:t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9000" y="109525"/>
            <a:ext cx="506407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</a:t>
            </a:r>
            <a:r>
              <a:rPr lang="en"/>
              <a:t> Merge</a:t>
            </a:r>
            <a:endParaRPr/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New merge will be added</a:t>
            </a: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1553" y="152400"/>
            <a:ext cx="48713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Rebase</a:t>
            </a:r>
            <a:endParaRPr/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IT IS NOT BETTER THAN MERGE</a:t>
            </a:r>
            <a:endParaRPr b="1"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0425" y="1527900"/>
            <a:ext cx="5626900" cy="194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Rebase</a:t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commits are replayed on top of other</a:t>
            </a:r>
            <a:endParaRPr/>
          </a:p>
        </p:txBody>
      </p:sp>
      <p:sp>
        <p:nvSpPr>
          <p:cNvPr id="175" name="Google Shape;175;p30"/>
          <p:cNvSpPr txBox="1"/>
          <p:nvPr/>
        </p:nvSpPr>
        <p:spPr>
          <a:xfrm>
            <a:off x="5306325" y="2231850"/>
            <a:ext cx="17985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b="1" lang="en" u="sng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it checkout feature</a:t>
            </a:r>
            <a:endParaRPr b="1" u="sng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b="1" lang="en" u="sng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b="1" lang="en" u="sng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it rebase master</a:t>
            </a:r>
            <a:endParaRPr b="1" u="sng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Rebase</a:t>
            </a:r>
            <a:endParaRPr/>
          </a:p>
        </p:txBody>
      </p:sp>
      <p:sp>
        <p:nvSpPr>
          <p:cNvPr id="181" name="Google Shape;181;p3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commits are replayed on top of other</a:t>
            </a: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0103" y="216700"/>
            <a:ext cx="480811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Buzz Words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Working Directory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Working Tree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Staging Area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Fork a branch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Set Upstream branch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HEAD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Interactive Rebasing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Rebase</a:t>
            </a:r>
            <a:endParaRPr/>
          </a:p>
        </p:txBody>
      </p:sp>
      <p:sp>
        <p:nvSpPr>
          <p:cNvPr id="188" name="Google Shape;188;p3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REWINDING HEAD TO REPLAY YOUR WORK ON TOP OF IT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Now ready for fast forward merge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</a:t>
            </a:r>
            <a:r>
              <a:rPr lang="en"/>
              <a:t>it checkout master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g</a:t>
            </a:r>
            <a:r>
              <a:rPr lang="en"/>
              <a:t>it merge feature</a:t>
            </a:r>
            <a:endParaRPr/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7928" y="152400"/>
            <a:ext cx="560897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Rebasing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Bucket List</a:t>
            </a:r>
            <a:endParaRPr/>
          </a:p>
        </p:txBody>
      </p:sp>
      <p:sp>
        <p:nvSpPr>
          <p:cNvPr id="200" name="Google Shape;200;p3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Git worktree</a:t>
            </a:r>
            <a:endParaRPr sz="1650">
              <a:solidFill>
                <a:srgbClr val="0A0A2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</a:t>
            </a:r>
            <a:endParaRPr/>
          </a:p>
        </p:txBody>
      </p:sp>
      <p:sp>
        <p:nvSpPr>
          <p:cNvPr id="206" name="Google Shape;206;p3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Jeffrey Way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Tobias Gunther ( freeCodeCamp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Tim Berglund</a:t>
            </a:r>
            <a:endParaRPr sz="1650">
              <a:solidFill>
                <a:srgbClr val="0A0A2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212" name="Google Shape;212;p3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ahmed.nawaz@10pearls.co</a:t>
            </a:r>
            <a:r>
              <a:rPr lang="en" sz="1400"/>
              <a:t>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213" name="Google Shape;213;p36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7"/>
          <p:cNvSpPr txBox="1"/>
          <p:nvPr>
            <p:ph type="title"/>
          </p:nvPr>
        </p:nvSpPr>
        <p:spPr>
          <a:xfrm>
            <a:off x="605400" y="726225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Questions ?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10Pearls Requisites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sure you have a github.com account using 10Pearls email address​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Your username should be in following format​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 ubaidbaig-10p​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don’t have one – </a:t>
            </a:r>
            <a:r>
              <a:rPr lang="en"/>
              <a:t>sign-up</a:t>
            </a:r>
            <a:r>
              <a:rPr lang="en"/>
              <a:t> Today​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sure you enable 2-factor authentication on github​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Once you enable 2-factor, you can use Personal Access Token (PAT) on command line​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Git add → Staging area → taking the snapshot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Git commit → Commit History → wrap all the snapshots and loading it onto the truck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Git push → truck leaving for centralized warehouse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Branching Strategies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Branching Strategies ( Github Flow )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100" y="2310100"/>
            <a:ext cx="7553325" cy="230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Branching Strategies ( Git Flow )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50" y="1873450"/>
            <a:ext cx="8839201" cy="3150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Standard Branches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master / main (now default branch in github.com)​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qa​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staging​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feat/JIRA-TICKET-NUMBER​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Bug/JIRA-TICKET-NUMBER​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Concepts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